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5"/>
  </p:notesMasterIdLst>
  <p:handoutMasterIdLst>
    <p:handoutMasterId r:id="rId6"/>
  </p:handoutMasterIdLst>
  <p:sldIdLst>
    <p:sldId id="283" r:id="rId2"/>
    <p:sldId id="284" r:id="rId3"/>
    <p:sldId id="285" r:id="rId4"/>
  </p:sldIdLst>
  <p:sldSz cx="9144000" cy="5143500" type="screen16x9"/>
  <p:notesSz cx="6858000" cy="9144000"/>
  <p:embeddedFontLst>
    <p:embeddedFont>
      <p:font typeface="Open Sans" panose="020B0604020202020204" charset="0"/>
      <p:regular r:id="rId7"/>
      <p:bold r:id="rId8"/>
      <p:italic r:id="rId9"/>
      <p:boldItalic r:id="rId10"/>
    </p:embeddedFont>
    <p:embeddedFont>
      <p:font typeface="Source Sans Pro" panose="020B0503030403020204" pitchFamily="34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432">
          <p15:clr>
            <a:srgbClr val="9AA0A6"/>
          </p15:clr>
        </p15:guide>
        <p15:guide id="3" orient="horz" pos="3024">
          <p15:clr>
            <a:srgbClr val="9AA0A6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36F0866-1E35-4A08-9E21-202522595E41}">
  <a:tblStyle styleId="{036F0866-1E35-4A08-9E21-202522595E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8"/>
    <p:restoredTop sz="94679"/>
  </p:normalViewPr>
  <p:slideViewPr>
    <p:cSldViewPr snapToGrid="0">
      <p:cViewPr varScale="1">
        <p:scale>
          <a:sx n="107" d="100"/>
          <a:sy n="107" d="100"/>
        </p:scale>
        <p:origin x="1214" y="77"/>
      </p:cViewPr>
      <p:guideLst>
        <p:guide orient="horz" pos="1620"/>
        <p:guide pos="432"/>
        <p:guide orient="horz" pos="30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72" d="100"/>
          <a:sy n="172" d="100"/>
        </p:scale>
        <p:origin x="655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20093687-00BA-2C4B-A1BF-0E916247F2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071C8A1D-2379-3C4A-B280-D738B28E1F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6F7ED-9E81-C442-987C-64C982508A3B}" type="datetimeFigureOut">
              <a:rPr lang="es-ES" smtClean="0"/>
              <a:t>31/05/2023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D4B12ADB-B5B1-CD43-A728-4B4F56CF07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911EAF52-7550-DF4F-84C4-3898617049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45677-59D4-D646-8560-0D0E624C59B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4781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5855299"/>
      </p:ext>
    </p:extLst>
  </p:cSld>
  <p:clrMap bg1="lt1" tx1="dk1" bg2="dk2" tx2="lt2" accent1="accent1" accent2="accent2" accent3="accent3" accent4="accent4" accent5="accent5" accent6="accent6" hlink="hlink" folHlink="folHlink"/>
  <p:notesStyle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1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1758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60727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390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cía">
  <p:cSld name="Title Slide">
    <p:bg>
      <p:bgPr>
        <a:solidFill>
          <a:schemeClr val="tx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1" y="2476073"/>
            <a:ext cx="3657601" cy="2153077"/>
          </a:xfrm>
          <a:custGeom>
            <a:avLst/>
            <a:gdLst/>
            <a:ahLst/>
            <a:cxnLst/>
            <a:rect l="l" t="t" r="r" b="b"/>
            <a:pathLst>
              <a:path w="4876801" h="2870770" extrusionOk="0">
                <a:moveTo>
                  <a:pt x="0" y="0"/>
                </a:moveTo>
                <a:lnTo>
                  <a:pt x="4876801" y="0"/>
                </a:lnTo>
                <a:lnTo>
                  <a:pt x="4876801" y="2870770"/>
                </a:lnTo>
                <a:lnTo>
                  <a:pt x="0" y="287077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1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681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2" h="2999477" extrusionOk="0">
                <a:moveTo>
                  <a:pt x="0" y="0"/>
                </a:moveTo>
                <a:lnTo>
                  <a:pt x="2761342" y="0"/>
                </a:lnTo>
                <a:lnTo>
                  <a:pt x="276134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7" name="Google Shape;47;p1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5314" y="580240"/>
            <a:ext cx="2071007" cy="2249608"/>
          </a:xfrm>
          <a:custGeom>
            <a:avLst/>
            <a:gdLst/>
            <a:ahLst/>
            <a:cxnLst/>
            <a:rect l="l" t="t" r="r" b="b"/>
            <a:pathLst>
              <a:path w="2761343" h="2999477" extrusionOk="0">
                <a:moveTo>
                  <a:pt x="0" y="0"/>
                </a:moveTo>
                <a:lnTo>
                  <a:pt x="2761343" y="0"/>
                </a:lnTo>
                <a:lnTo>
                  <a:pt x="2761343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8" name="Google Shape;48;p14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3636" y="580240"/>
            <a:ext cx="3216729" cy="2249608"/>
          </a:xfrm>
          <a:custGeom>
            <a:avLst/>
            <a:gdLst/>
            <a:ahLst/>
            <a:cxnLst/>
            <a:rect l="l" t="t" r="r" b="b"/>
            <a:pathLst>
              <a:path w="4288972" h="2999477" extrusionOk="0">
                <a:moveTo>
                  <a:pt x="0" y="0"/>
                </a:moveTo>
                <a:lnTo>
                  <a:pt x="4288972" y="0"/>
                </a:lnTo>
                <a:lnTo>
                  <a:pt x="4288972" y="2999477"/>
                </a:lnTo>
                <a:lnTo>
                  <a:pt x="0" y="299947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1264" y="500742"/>
            <a:ext cx="1927472" cy="4142015"/>
          </a:xfrm>
          <a:custGeom>
            <a:avLst/>
            <a:gdLst/>
            <a:ahLst/>
            <a:cxnLst/>
            <a:rect l="l" t="t" r="r" b="b"/>
            <a:pathLst>
              <a:path w="2569963" h="5522686" extrusionOk="0">
                <a:moveTo>
                  <a:pt x="0" y="0"/>
                </a:moveTo>
                <a:lnTo>
                  <a:pt x="2569963" y="0"/>
                </a:lnTo>
                <a:lnTo>
                  <a:pt x="2569963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2" name="Google Shape;52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015" y="500743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3" name="Google Shape;53;p1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014" y="2571750"/>
            <a:ext cx="1927472" cy="2071008"/>
          </a:xfrm>
          <a:custGeom>
            <a:avLst/>
            <a:gdLst/>
            <a:ahLst/>
            <a:cxnLst/>
            <a:rect l="l" t="t" r="r" b="b"/>
            <a:pathLst>
              <a:path w="2569963" h="2761344" extrusionOk="0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0850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7" name="Google Shape;57;p1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4913" y="528638"/>
            <a:ext cx="1785938" cy="2149248"/>
          </a:xfrm>
          <a:custGeom>
            <a:avLst/>
            <a:gdLst/>
            <a:ahLst/>
            <a:cxnLst/>
            <a:rect l="l" t="t" r="r" b="b"/>
            <a:pathLst>
              <a:path w="2381250" h="2865664" extrusionOk="0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387" y="500743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1" name="Google Shape;61;p1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387" y="2683434"/>
            <a:ext cx="1863827" cy="1959324"/>
          </a:xfrm>
          <a:custGeom>
            <a:avLst/>
            <a:gdLst/>
            <a:ahLst/>
            <a:cxnLst/>
            <a:rect l="l" t="t" r="r" b="b"/>
            <a:pathLst>
              <a:path w="2485103" h="2612432" extrusionOk="0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2" name="Google Shape;62;p17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421" y="1049482"/>
            <a:ext cx="1863827" cy="3044537"/>
          </a:xfrm>
          <a:custGeom>
            <a:avLst/>
            <a:gdLst/>
            <a:ahLst/>
            <a:cxnLst/>
            <a:rect l="l" t="t" r="r" b="b"/>
            <a:pathLst>
              <a:path w="2485103" h="4059382" extrusionOk="0">
                <a:moveTo>
                  <a:pt x="0" y="0"/>
                </a:moveTo>
                <a:lnTo>
                  <a:pt x="2485103" y="0"/>
                </a:lnTo>
                <a:lnTo>
                  <a:pt x="2485103" y="4059382"/>
                </a:lnTo>
                <a:lnTo>
                  <a:pt x="0" y="405938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432" y="500744"/>
            <a:ext cx="4712111" cy="3174716"/>
          </a:xfrm>
          <a:custGeom>
            <a:avLst/>
            <a:gdLst/>
            <a:ahLst/>
            <a:cxnLst/>
            <a:rect l="l" t="t" r="r" b="b"/>
            <a:pathLst>
              <a:path w="6282814" h="4232955" extrusionOk="0">
                <a:moveTo>
                  <a:pt x="0" y="0"/>
                </a:moveTo>
                <a:lnTo>
                  <a:pt x="6282814" y="0"/>
                </a:lnTo>
                <a:lnTo>
                  <a:pt x="6282814" y="4232955"/>
                </a:lnTo>
                <a:lnTo>
                  <a:pt x="0" y="423295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6" name="Google Shape;66;p1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2908" y="1583578"/>
            <a:ext cx="1603108" cy="1976345"/>
          </a:xfrm>
          <a:custGeom>
            <a:avLst/>
            <a:gdLst/>
            <a:ahLst/>
            <a:cxnLst/>
            <a:rect l="l" t="t" r="r" b="b"/>
            <a:pathLst>
              <a:path w="2137477" h="2635126" extrusionOk="0">
                <a:moveTo>
                  <a:pt x="0" y="0"/>
                </a:moveTo>
                <a:lnTo>
                  <a:pt x="2137477" y="0"/>
                </a:lnTo>
                <a:lnTo>
                  <a:pt x="2137477" y="2635126"/>
                </a:lnTo>
                <a:lnTo>
                  <a:pt x="0" y="263512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3955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0" name="Google Shape;70;p1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1457" y="500744"/>
            <a:ext cx="2020529" cy="4142014"/>
          </a:xfrm>
          <a:custGeom>
            <a:avLst/>
            <a:gdLst/>
            <a:ahLst/>
            <a:cxnLst/>
            <a:rect l="l" t="t" r="r" b="b"/>
            <a:pathLst>
              <a:path w="2694039" h="5522685" extrusionOk="0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2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4978" y="500743"/>
            <a:ext cx="3305746" cy="4142015"/>
          </a:xfrm>
          <a:custGeom>
            <a:avLst/>
            <a:gdLst/>
            <a:ahLst/>
            <a:cxnLst/>
            <a:rect l="l" t="t" r="r" b="b"/>
            <a:pathLst>
              <a:path w="4407661" h="5522686" extrusionOk="0">
                <a:moveTo>
                  <a:pt x="0" y="0"/>
                </a:moveTo>
                <a:lnTo>
                  <a:pt x="4407661" y="0"/>
                </a:lnTo>
                <a:lnTo>
                  <a:pt x="440766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/>
          <p:nvPr/>
        </p:nvSpPr>
        <p:spPr>
          <a:xfrm>
            <a:off x="4861813" y="2057544"/>
            <a:ext cx="4282200" cy="1872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7" name="Google Shape;77;p2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8956" y="500744"/>
            <a:ext cx="2162858" cy="4142014"/>
          </a:xfrm>
          <a:custGeom>
            <a:avLst/>
            <a:gdLst/>
            <a:ahLst/>
            <a:cxnLst/>
            <a:rect l="l" t="t" r="r" b="b"/>
            <a:pathLst>
              <a:path w="2883811" h="5522685" extrusionOk="0">
                <a:moveTo>
                  <a:pt x="0" y="0"/>
                </a:moveTo>
                <a:lnTo>
                  <a:pt x="2883811" y="0"/>
                </a:lnTo>
                <a:lnTo>
                  <a:pt x="2883811" y="5522685"/>
                </a:lnTo>
                <a:lnTo>
                  <a:pt x="0" y="552268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8" name="Google Shape;78;p2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8953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9" name="Google Shape;79;p2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7759" y="2214563"/>
            <a:ext cx="1434647" cy="1715517"/>
          </a:xfrm>
          <a:custGeom>
            <a:avLst/>
            <a:gdLst/>
            <a:ahLst/>
            <a:cxnLst/>
            <a:rect l="l" t="t" r="r" b="b"/>
            <a:pathLst>
              <a:path w="1912863" h="2287356" extrusionOk="0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44559" y="871538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3" name="Google Shape;83;p2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6392" y="1140402"/>
            <a:ext cx="1274185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4" name="Google Shape;84;p2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6392" y="2557463"/>
            <a:ext cx="1543050" cy="1543050"/>
          </a:xfrm>
          <a:custGeom>
            <a:avLst/>
            <a:gdLst/>
            <a:ahLst/>
            <a:cxnLst/>
            <a:rect l="l" t="t" r="r" b="b"/>
            <a:pathLst>
              <a:path w="2057400" h="2057400" extrusionOk="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5" name="Google Shape;85;p2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213423" y="2557464"/>
            <a:ext cx="1274186" cy="1274186"/>
          </a:xfrm>
          <a:custGeom>
            <a:avLst/>
            <a:gdLst/>
            <a:ahLst/>
            <a:cxnLst/>
            <a:rect l="l" t="t" r="r" b="b"/>
            <a:pathLst>
              <a:path w="1698914" h="1698914" extrusionOk="0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052BB07-39AD-894B-AF7A-6D4A50AB9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9975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75504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896" y="901831"/>
            <a:ext cx="1545260" cy="1739298"/>
          </a:xfrm>
          <a:custGeom>
            <a:avLst/>
            <a:gdLst/>
            <a:ahLst/>
            <a:cxnLst/>
            <a:rect l="l" t="t" r="r" b="b"/>
            <a:pathLst>
              <a:path w="2060346" h="2319064" extrusionOk="0">
                <a:moveTo>
                  <a:pt x="0" y="0"/>
                </a:moveTo>
                <a:lnTo>
                  <a:pt x="2060346" y="0"/>
                </a:lnTo>
                <a:lnTo>
                  <a:pt x="2060346" y="2319064"/>
                </a:lnTo>
                <a:lnTo>
                  <a:pt x="0" y="231906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9" name="Google Shape;89;p2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0399" y="500743"/>
            <a:ext cx="2525486" cy="4142015"/>
          </a:xfrm>
          <a:custGeom>
            <a:avLst/>
            <a:gdLst/>
            <a:ahLst/>
            <a:cxnLst/>
            <a:rect l="l" t="t" r="r" b="b"/>
            <a:pathLst>
              <a:path w="3367315" h="5522686" extrusionOk="0">
                <a:moveTo>
                  <a:pt x="0" y="0"/>
                </a:moveTo>
                <a:lnTo>
                  <a:pt x="3367315" y="0"/>
                </a:lnTo>
                <a:lnTo>
                  <a:pt x="3367315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86905" y="896472"/>
            <a:ext cx="4942595" cy="3111233"/>
          </a:xfrm>
          <a:custGeom>
            <a:avLst/>
            <a:gdLst/>
            <a:ahLst/>
            <a:cxnLst/>
            <a:rect l="l" t="t" r="r" b="b"/>
            <a:pathLst>
              <a:path w="6590126" h="4148311" extrusionOk="0">
                <a:moveTo>
                  <a:pt x="0" y="0"/>
                </a:moveTo>
                <a:lnTo>
                  <a:pt x="6590126" y="0"/>
                </a:lnTo>
                <a:lnTo>
                  <a:pt x="6590126" y="4148311"/>
                </a:lnTo>
                <a:lnTo>
                  <a:pt x="0" y="4148311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5"/>
          <p:cNvSpPr/>
          <p:nvPr/>
        </p:nvSpPr>
        <p:spPr>
          <a:xfrm>
            <a:off x="4586288" y="500743"/>
            <a:ext cx="4013400" cy="4142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6" name="Google Shape;96;p2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8450" y="1132610"/>
            <a:ext cx="2161309" cy="2862176"/>
          </a:xfrm>
          <a:custGeom>
            <a:avLst/>
            <a:gdLst/>
            <a:ahLst/>
            <a:cxnLst/>
            <a:rect l="l" t="t" r="r" b="b"/>
            <a:pathLst>
              <a:path w="2881746" h="3816235" extrusionOk="0">
                <a:moveTo>
                  <a:pt x="0" y="0"/>
                </a:moveTo>
                <a:lnTo>
                  <a:pt x="2881746" y="0"/>
                </a:lnTo>
                <a:lnTo>
                  <a:pt x="2881746" y="3816235"/>
                </a:lnTo>
                <a:lnTo>
                  <a:pt x="0" y="381623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Custom Layout">
  <p:cSld name="20_Custom Layou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501" y="720091"/>
            <a:ext cx="1738786" cy="3703318"/>
          </a:xfrm>
          <a:custGeom>
            <a:avLst/>
            <a:gdLst/>
            <a:ahLst/>
            <a:cxnLst/>
            <a:rect l="l" t="t" r="r" b="b"/>
            <a:pathLst>
              <a:path w="2318382" h="4937758" extrusionOk="0">
                <a:moveTo>
                  <a:pt x="302595" y="0"/>
                </a:moveTo>
                <a:lnTo>
                  <a:pt x="2015787" y="0"/>
                </a:lnTo>
                <a:cubicBezTo>
                  <a:pt x="2182906" y="0"/>
                  <a:pt x="2318382" y="135476"/>
                  <a:pt x="2318382" y="302595"/>
                </a:cubicBezTo>
                <a:lnTo>
                  <a:pt x="2318382" y="4635163"/>
                </a:lnTo>
                <a:cubicBezTo>
                  <a:pt x="2318382" y="4802282"/>
                  <a:pt x="2182906" y="4937758"/>
                  <a:pt x="2015787" y="4937758"/>
                </a:cubicBezTo>
                <a:lnTo>
                  <a:pt x="302595" y="4937758"/>
                </a:lnTo>
                <a:cubicBezTo>
                  <a:pt x="135476" y="4937758"/>
                  <a:pt x="0" y="4802282"/>
                  <a:pt x="0" y="4635163"/>
                </a:cubicBezTo>
                <a:lnTo>
                  <a:pt x="0" y="302595"/>
                </a:lnTo>
                <a:cubicBezTo>
                  <a:pt x="0" y="135476"/>
                  <a:pt x="135476" y="0"/>
                  <a:pt x="302595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Custom Layout">
  <p:cSld name="19_Custom Layou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/>
          <p:nvPr/>
        </p:nvSpPr>
        <p:spPr>
          <a:xfrm>
            <a:off x="0" y="-1"/>
            <a:ext cx="9144000" cy="2143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3" name="Google Shape;103;p2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4650" y="620485"/>
            <a:ext cx="3344635" cy="1926771"/>
          </a:xfrm>
          <a:custGeom>
            <a:avLst/>
            <a:gdLst/>
            <a:ahLst/>
            <a:cxnLst/>
            <a:rect l="l" t="t" r="r" b="b"/>
            <a:pathLst>
              <a:path w="4459514" h="2569028" extrusionOk="0">
                <a:moveTo>
                  <a:pt x="0" y="0"/>
                </a:moveTo>
                <a:lnTo>
                  <a:pt x="4459514" y="0"/>
                </a:lnTo>
                <a:lnTo>
                  <a:pt x="4459514" y="2569028"/>
                </a:lnTo>
                <a:lnTo>
                  <a:pt x="0" y="256902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2_Title Slide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Google Shape;15;p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11" y="500743"/>
            <a:ext cx="3520727" cy="4142015"/>
          </a:xfrm>
          <a:custGeom>
            <a:avLst/>
            <a:gdLst/>
            <a:ahLst/>
            <a:cxnLst/>
            <a:rect l="l" t="t" r="r" b="b"/>
            <a:pathLst>
              <a:path w="4694302" h="5522686" extrusionOk="0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513" y="657225"/>
            <a:ext cx="2514600" cy="3300178"/>
          </a:xfrm>
          <a:custGeom>
            <a:avLst/>
            <a:gdLst/>
            <a:ahLst/>
            <a:cxnLst/>
            <a:rect l="l" t="t" r="r" b="b"/>
            <a:pathLst>
              <a:path w="3352800" h="4400238" extrusionOk="0">
                <a:moveTo>
                  <a:pt x="0" y="0"/>
                </a:moveTo>
                <a:lnTo>
                  <a:pt x="3352800" y="0"/>
                </a:lnTo>
                <a:lnTo>
                  <a:pt x="3352800" y="4400238"/>
                </a:lnTo>
                <a:lnTo>
                  <a:pt x="0" y="440023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/>
          <p:nvPr/>
        </p:nvSpPr>
        <p:spPr>
          <a:xfrm rot="5400000">
            <a:off x="5804999" y="1107388"/>
            <a:ext cx="3597300" cy="3080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" name="Google Shape;24;p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269" y="2111828"/>
            <a:ext cx="4102599" cy="2334524"/>
          </a:xfrm>
          <a:custGeom>
            <a:avLst/>
            <a:gdLst/>
            <a:ahLst/>
            <a:cxnLst/>
            <a:rect l="l" t="t" r="r" b="b"/>
            <a:pathLst>
              <a:path w="5470132" h="3112699" extrusionOk="0">
                <a:moveTo>
                  <a:pt x="0" y="0"/>
                </a:moveTo>
                <a:lnTo>
                  <a:pt x="5470132" y="0"/>
                </a:lnTo>
                <a:lnTo>
                  <a:pt x="5470132" y="3112699"/>
                </a:lnTo>
                <a:lnTo>
                  <a:pt x="0" y="311269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415" y="620485"/>
            <a:ext cx="7413171" cy="2645229"/>
          </a:xfrm>
          <a:custGeom>
            <a:avLst/>
            <a:gdLst/>
            <a:ahLst/>
            <a:cxnLst/>
            <a:rect l="l" t="t" r="r" b="b"/>
            <a:pathLst>
              <a:path w="9884228" h="3526972" extrusionOk="0">
                <a:moveTo>
                  <a:pt x="0" y="0"/>
                </a:moveTo>
                <a:lnTo>
                  <a:pt x="9884228" y="0"/>
                </a:lnTo>
                <a:lnTo>
                  <a:pt x="9884228" y="3526972"/>
                </a:lnTo>
                <a:lnTo>
                  <a:pt x="0" y="352697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6816" y="500743"/>
            <a:ext cx="3067928" cy="4142015"/>
          </a:xfrm>
          <a:custGeom>
            <a:avLst/>
            <a:gdLst/>
            <a:ahLst/>
            <a:cxnLst/>
            <a:rect l="l" t="t" r="r" b="b"/>
            <a:pathLst>
              <a:path w="4090571" h="5522686" extrusionOk="0">
                <a:moveTo>
                  <a:pt x="0" y="0"/>
                </a:moveTo>
                <a:lnTo>
                  <a:pt x="4090571" y="0"/>
                </a:lnTo>
                <a:lnTo>
                  <a:pt x="4090571" y="5522686"/>
                </a:lnTo>
                <a:lnTo>
                  <a:pt x="0" y="552268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" name="Google Shape;34;p1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414" y="500063"/>
            <a:ext cx="7413172" cy="1960110"/>
          </a:xfrm>
          <a:custGeom>
            <a:avLst/>
            <a:gdLst/>
            <a:ahLst/>
            <a:cxnLst/>
            <a:rect l="l" t="t" r="r" b="b"/>
            <a:pathLst>
              <a:path w="9884229" h="2613480" extrusionOk="0">
                <a:moveTo>
                  <a:pt x="0" y="0"/>
                </a:moveTo>
                <a:lnTo>
                  <a:pt x="9884229" y="0"/>
                </a:lnTo>
                <a:lnTo>
                  <a:pt x="9884229" y="2613480"/>
                </a:lnTo>
                <a:lnTo>
                  <a:pt x="0" y="261348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1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4350"/>
            <a:ext cx="2943225" cy="4114800"/>
          </a:xfrm>
          <a:custGeom>
            <a:avLst/>
            <a:gdLst/>
            <a:ahLst/>
            <a:cxnLst/>
            <a:rect l="l" t="t" r="r" b="b"/>
            <a:pathLst>
              <a:path w="3924300" h="5486400" extrusionOk="0">
                <a:moveTo>
                  <a:pt x="0" y="0"/>
                </a:moveTo>
                <a:lnTo>
                  <a:pt x="3924300" y="0"/>
                </a:lnTo>
                <a:lnTo>
                  <a:pt x="3924300" y="5486400"/>
                </a:lnTo>
                <a:lnTo>
                  <a:pt x="0" y="54864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6;p1">
            <a:extLst>
              <a:ext uri="{FF2B5EF4-FFF2-40B4-BE49-F238E27FC236}">
                <a16:creationId xmlns:a16="http://schemas.microsoft.com/office/drawing/2014/main" xmlns="" id="{FD436AEB-F35A-B34D-8BFE-030D5C2CC2ED}"/>
              </a:ext>
            </a:extLst>
          </p:cNvPr>
          <p:cNvSpPr txBox="1">
            <a:spLocks/>
          </p:cNvSpPr>
          <p:nvPr userDrawn="1"/>
        </p:nvSpPr>
        <p:spPr>
          <a:xfrm>
            <a:off x="8502200" y="4665534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00" b="0" i="0" u="none" strike="noStrike" cap="none">
                <a:solidFill>
                  <a:srgbClr val="B7B7B7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B7B7B7"/>
                </a:solidFill>
                <a:effectLst/>
                <a:uLnTx/>
                <a:uFillTx/>
                <a:latin typeface="Source Sans Pro"/>
                <a:ea typeface="Source Sans Pro"/>
                <a:sym typeface="Source Sans Pro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‹Nº›</a:t>
            </a:fld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B7B7B7"/>
              </a:solidFill>
              <a:effectLst/>
              <a:uLnTx/>
              <a:uFillTx/>
              <a:latin typeface="Source Sans Pro"/>
              <a:ea typeface="Source Sans Pro"/>
              <a:sym typeface="Source Sans Pro"/>
            </a:endParaRPr>
          </a:p>
        </p:txBody>
      </p:sp>
      <p:sp>
        <p:nvSpPr>
          <p:cNvPr id="4" name="Google Shape;173;p32">
            <a:extLst>
              <a:ext uri="{FF2B5EF4-FFF2-40B4-BE49-F238E27FC236}">
                <a16:creationId xmlns:a16="http://schemas.microsoft.com/office/drawing/2014/main" xmlns="" id="{09E98049-EA60-2F46-A383-4E0C37B65828}"/>
              </a:ext>
            </a:extLst>
          </p:cNvPr>
          <p:cNvSpPr/>
          <p:nvPr userDrawn="1"/>
        </p:nvSpPr>
        <p:spPr>
          <a:xfrm rot="5400000">
            <a:off x="4515806" y="-3831300"/>
            <a:ext cx="114000" cy="777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83DC8C7F-1E45-124E-87E2-477C8711CF05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684506" y="4644628"/>
            <a:ext cx="1761083" cy="15469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5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</p:sldLayoutIdLs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2">
          <p15:clr>
            <a:srgbClr val="EA4335"/>
          </p15:clr>
        </p15:guide>
        <p15:guide id="2" pos="5328">
          <p15:clr>
            <a:srgbClr val="EA4335"/>
          </p15:clr>
        </p15:guide>
        <p15:guide id="3" orient="horz" pos="315">
          <p15:clr>
            <a:srgbClr val="EA4335"/>
          </p15:clr>
        </p15:guide>
        <p15:guide id="4" orient="horz" pos="3024">
          <p15:clr>
            <a:srgbClr val="EA4335"/>
          </p15:clr>
        </p15:guide>
        <p15:guide id="5" pos="28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57503EB6-40CC-F64E-9DF9-6018E6EEFF35}"/>
              </a:ext>
            </a:extLst>
          </p:cNvPr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DE8641D6-A90E-204C-81E5-9CF4D0DF6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000" y="958574"/>
            <a:ext cx="3156001" cy="241631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B92D2E72-A99F-5B4B-A238-93821E4DEC58}"/>
              </a:ext>
            </a:extLst>
          </p:cNvPr>
          <p:cNvSpPr txBox="1"/>
          <p:nvPr/>
        </p:nvSpPr>
        <p:spPr>
          <a:xfrm>
            <a:off x="-1" y="4057968"/>
            <a:ext cx="91439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50" dirty="0">
                <a:solidFill>
                  <a:srgbClr val="FFFFFF"/>
                </a:solidFill>
                <a:effectLst/>
                <a:latin typeface="+mj-lt"/>
              </a:rPr>
              <a:t>D I S P O N I B I L I D A D        F L E X I B I L I D A D        C A P A C I D A D   D E   R E S P U E S T 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E8E469A-1EB2-4A42-A2D8-8C799067785E}"/>
              </a:ext>
            </a:extLst>
          </p:cNvPr>
          <p:cNvCxnSpPr>
            <a:cxnSpLocks/>
          </p:cNvCxnSpPr>
          <p:nvPr/>
        </p:nvCxnSpPr>
        <p:spPr>
          <a:xfrm>
            <a:off x="3251200" y="4057968"/>
            <a:ext cx="0" cy="2539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xmlns="" id="{32F4BE2A-3F0E-D64D-800C-E5A224A4CC85}"/>
              </a:ext>
            </a:extLst>
          </p:cNvPr>
          <p:cNvCxnSpPr>
            <a:cxnSpLocks/>
          </p:cNvCxnSpPr>
          <p:nvPr/>
        </p:nvCxnSpPr>
        <p:spPr>
          <a:xfrm>
            <a:off x="4823791" y="4057968"/>
            <a:ext cx="0" cy="2539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97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B92D2E72-A99F-5B4B-A238-93821E4DEC58}"/>
              </a:ext>
            </a:extLst>
          </p:cNvPr>
          <p:cNvSpPr txBox="1"/>
          <p:nvPr/>
        </p:nvSpPr>
        <p:spPr>
          <a:xfrm>
            <a:off x="-1" y="4057968"/>
            <a:ext cx="91439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50" dirty="0">
                <a:solidFill>
                  <a:schemeClr val="bg1"/>
                </a:solidFill>
                <a:effectLst/>
                <a:latin typeface="+mj-lt"/>
              </a:rPr>
              <a:t>D I S P O N I B I L I D A D        F L E X I B I L I D A D        C A P A C I D A D   D E   R E S P U E S T 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E8E469A-1EB2-4A42-A2D8-8C799067785E}"/>
              </a:ext>
            </a:extLst>
          </p:cNvPr>
          <p:cNvCxnSpPr>
            <a:cxnSpLocks/>
          </p:cNvCxnSpPr>
          <p:nvPr/>
        </p:nvCxnSpPr>
        <p:spPr>
          <a:xfrm>
            <a:off x="3251200" y="4057968"/>
            <a:ext cx="0" cy="2539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xmlns="" id="{32F4BE2A-3F0E-D64D-800C-E5A224A4CC85}"/>
              </a:ext>
            </a:extLst>
          </p:cNvPr>
          <p:cNvCxnSpPr>
            <a:cxnSpLocks/>
          </p:cNvCxnSpPr>
          <p:nvPr/>
        </p:nvCxnSpPr>
        <p:spPr>
          <a:xfrm>
            <a:off x="4823791" y="4057968"/>
            <a:ext cx="0" cy="2539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4D67F86B-4B17-354B-A170-FC4716EE1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225" y="895910"/>
            <a:ext cx="3233545" cy="246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99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57503EB6-40CC-F64E-9DF9-6018E6EEFF35}"/>
              </a:ext>
            </a:extLst>
          </p:cNvPr>
          <p:cNvSpPr/>
          <p:nvPr/>
        </p:nvSpPr>
        <p:spPr>
          <a:xfrm>
            <a:off x="0" y="0"/>
            <a:ext cx="4443413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FFFF"/>
              </a:solidFill>
            </a:endParaRPr>
          </a:p>
        </p:txBody>
      </p:sp>
      <p:pic>
        <p:nvPicPr>
          <p:cNvPr id="1026" name="18CD3898-6150-40E2-A709-59622BC05B36" descr="3FB0B069-9561-4AF1-AB45-36CEA2E6AA10@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03" y="285497"/>
            <a:ext cx="1811338" cy="110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AB6A1B7A-5A89-4D82-A243-8072297BC529" descr="6797F92C-C6BD-45D4-A34D-211013814D0B@ho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26" y="1549399"/>
            <a:ext cx="3274218" cy="111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E4301958-2DCE-4AAE-A233-37CF82FB91D5" descr="FCF2A4EA-7CFA-4C82-BDD1-38B038D87576@ho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13" y="2313781"/>
            <a:ext cx="2925518" cy="224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BEBDC193-2A26-4FA0-AABB-D80AA72C66C6" descr="3AE648F0-B18D-4061-9F4B-B0363F40041B@hom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82" y="201278"/>
            <a:ext cx="2106789" cy="128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0417323D-FCD0-441D-9714-5405B1B87323" descr="4918A991-34B6-4FFE-9FC3-4248BADCE8D8@hom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90" y="1508063"/>
            <a:ext cx="3395662" cy="11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364D21EB-C9AF-4916-8918-226F8E3159F5" descr="DDDFFF2E-73BA-4588-AB1F-D19E5A6D2A61@hom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693" y="2453358"/>
            <a:ext cx="2744769" cy="2104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687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s 4">
      <a:dk1>
        <a:srgbClr val="183860"/>
      </a:dk1>
      <a:lt1>
        <a:srgbClr val="FFFFFF"/>
      </a:lt1>
      <a:dk2>
        <a:srgbClr val="4E738A"/>
      </a:dk2>
      <a:lt2>
        <a:srgbClr val="FFFFFF"/>
      </a:lt2>
      <a:accent1>
        <a:srgbClr val="183860"/>
      </a:accent1>
      <a:accent2>
        <a:srgbClr val="4E738A"/>
      </a:accent2>
      <a:accent3>
        <a:srgbClr val="799793"/>
      </a:accent3>
      <a:accent4>
        <a:srgbClr val="B7C7C9"/>
      </a:accent4>
      <a:accent5>
        <a:srgbClr val="E5E5E5"/>
      </a:accent5>
      <a:accent6>
        <a:srgbClr val="EFEFEF"/>
      </a:accent6>
      <a:hlink>
        <a:srgbClr val="44D2C9"/>
      </a:hlink>
      <a:folHlink>
        <a:srgbClr val="389BA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2495</TotalTime>
  <Words>28</Words>
  <Application>Microsoft Office PowerPoint</Application>
  <PresentationFormat>Presentación en pantalla (16:9)</PresentationFormat>
  <Paragraphs>2</Paragraphs>
  <Slides>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Open Sans</vt:lpstr>
      <vt:lpstr>Source Sans Pro</vt:lpstr>
      <vt:lpstr>Office Theme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RODRIGUEZ RAMOS FRANCISCO JAVIER</dc:creator>
  <cp:lastModifiedBy>GABJEMA 1</cp:lastModifiedBy>
  <cp:revision>57</cp:revision>
  <dcterms:modified xsi:type="dcterms:W3CDTF">2023-05-31T10:33:32Z</dcterms:modified>
</cp:coreProperties>
</file>